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BC73"/>
    <a:srgbClr val="7FCCDF"/>
    <a:srgbClr val="D40072"/>
    <a:srgbClr val="8F6C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74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6115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1796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9408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1213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3593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0410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4260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9277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1940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2737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5116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CB8F2-F21D-410F-9F19-9625B19B5794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86AF5-EFE3-44AC-B3BE-E13AB64255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096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74433" y="2175597"/>
            <a:ext cx="6559420" cy="2387600"/>
          </a:xfrm>
        </p:spPr>
        <p:txBody>
          <a:bodyPr>
            <a:normAutofit fontScale="90000"/>
          </a:bodyPr>
          <a:lstStyle/>
          <a:p>
            <a:r>
              <a:rPr lang="es-MX" dirty="0" smtClean="0">
                <a:latin typeface="Avenir Next Heavy" panose="020B0903020202020204" pitchFamily="34" charset="0"/>
              </a:rPr>
              <a:t>Título de ponencia </a:t>
            </a:r>
            <a:r>
              <a:rPr lang="es-MX" dirty="0" smtClean="0">
                <a:solidFill>
                  <a:schemeClr val="accent1">
                    <a:lumMod val="75000"/>
                  </a:schemeClr>
                </a:solidFill>
                <a:latin typeface="Avenir Next Heavy" panose="020B0903020202020204" pitchFamily="34" charset="0"/>
              </a:rPr>
              <a:t>fuente AVENIR</a:t>
            </a:r>
            <a:endParaRPr lang="es-MX" dirty="0">
              <a:latin typeface="Avenir Next Heavy" panose="020B0903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253135" y="4563197"/>
            <a:ext cx="6802016" cy="1655762"/>
          </a:xfrm>
        </p:spPr>
        <p:txBody>
          <a:bodyPr/>
          <a:lstStyle/>
          <a:p>
            <a:r>
              <a:rPr lang="es-MX" dirty="0" smtClean="0">
                <a:solidFill>
                  <a:schemeClr val="accent1">
                    <a:lumMod val="75000"/>
                  </a:schemeClr>
                </a:solidFill>
                <a:latin typeface="Avenir Next Heavy" panose="020B0903020202020204" pitchFamily="34" charset="0"/>
              </a:rPr>
              <a:t>Ponente fuente </a:t>
            </a:r>
            <a:r>
              <a:rPr lang="es-MX" dirty="0" smtClean="0">
                <a:solidFill>
                  <a:schemeClr val="accent1">
                    <a:lumMod val="75000"/>
                  </a:schemeClr>
                </a:solidFill>
                <a:latin typeface="Avenir Next Heavy" panose="020B0903020202020204" pitchFamily="34" charset="0"/>
              </a:rPr>
              <a:t>AVENIR </a:t>
            </a:r>
            <a:br>
              <a:rPr lang="es-MX" dirty="0" smtClean="0">
                <a:solidFill>
                  <a:schemeClr val="accent1">
                    <a:lumMod val="75000"/>
                  </a:schemeClr>
                </a:solidFill>
                <a:latin typeface="Avenir Next Heavy" panose="020B0903020202020204" pitchFamily="34" charset="0"/>
              </a:rPr>
            </a:br>
            <a:r>
              <a:rPr lang="es-MX" dirty="0" smtClean="0">
                <a:solidFill>
                  <a:schemeClr val="accent1">
                    <a:lumMod val="75000"/>
                  </a:schemeClr>
                </a:solidFill>
                <a:latin typeface="Avenir Next Heavy" panose="020B0903020202020204" pitchFamily="34" charset="0"/>
              </a:rPr>
              <a:t>Delegación</a:t>
            </a:r>
            <a:endParaRPr lang="es-MX" dirty="0">
              <a:solidFill>
                <a:schemeClr val="accent1">
                  <a:lumMod val="75000"/>
                </a:schemeClr>
              </a:solidFill>
              <a:latin typeface="Avenir Next Heavy" panose="020B0903020202020204" pitchFamily="34" charset="0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-629984" y="3616455"/>
            <a:ext cx="680201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>
                <a:latin typeface="Avenir Next Heavy" panose="020B0903020202020204" pitchFamily="34" charset="0"/>
              </a:rPr>
              <a:t>Imagen foto opcional aquí</a:t>
            </a:r>
            <a:endParaRPr lang="es-MX" dirty="0">
              <a:latin typeface="Avenir Next Heavy" panose="020B0903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92" y="2615473"/>
            <a:ext cx="4469635" cy="297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1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xplosión 1 10"/>
          <p:cNvSpPr/>
          <p:nvPr/>
        </p:nvSpPr>
        <p:spPr>
          <a:xfrm>
            <a:off x="8145623" y="2625206"/>
            <a:ext cx="3806892" cy="405296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35902" y="823783"/>
            <a:ext cx="655942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dirty="0" smtClean="0">
                <a:latin typeface="Avenir Next Heavy" panose="020B0903020202020204" pitchFamily="34" charset="0"/>
              </a:rPr>
              <a:t>Título </a:t>
            </a:r>
            <a:r>
              <a:rPr lang="es-MX" dirty="0" smtClean="0">
                <a:solidFill>
                  <a:schemeClr val="accent1">
                    <a:lumMod val="75000"/>
                  </a:schemeClr>
                </a:solidFill>
                <a:latin typeface="Avenir Next Heavy" panose="020B0903020202020204" pitchFamily="34" charset="0"/>
              </a:rPr>
              <a:t>(SUGERENCIA)</a:t>
            </a:r>
            <a:endParaRPr lang="es-MX" dirty="0">
              <a:solidFill>
                <a:schemeClr val="accent1">
                  <a:lumMod val="75000"/>
                </a:schemeClr>
              </a:solidFill>
              <a:latin typeface="Avenir Next Heavy" panose="020B0903020202020204" pitchFamily="34" charset="0"/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1651517" y="2637081"/>
            <a:ext cx="4879911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dirty="0" smtClean="0">
                <a:latin typeface="Swis721 Cn BT" panose="020B0506020202030204" pitchFamily="34" charset="0"/>
              </a:rPr>
              <a:t>Contenido fuente Swis721 </a:t>
            </a:r>
            <a:r>
              <a:rPr lang="es-MX" dirty="0" err="1" smtClean="0">
                <a:latin typeface="Swis721 Cn BT" panose="020B0506020202030204" pitchFamily="34" charset="0"/>
              </a:rPr>
              <a:t>Cn</a:t>
            </a:r>
            <a:r>
              <a:rPr lang="es-MX" dirty="0" smtClean="0">
                <a:latin typeface="Swis721 Cn BT" panose="020B0506020202030204" pitchFamily="34" charset="0"/>
              </a:rPr>
              <a:t> </a:t>
            </a:r>
            <a:r>
              <a:rPr lang="es-MX" dirty="0" err="1" smtClean="0">
                <a:latin typeface="Swis721 Cn BT" panose="020B0506020202030204" pitchFamily="34" charset="0"/>
              </a:rPr>
              <a:t>bt</a:t>
            </a:r>
            <a:r>
              <a:rPr lang="es-MX" dirty="0" smtClean="0">
                <a:latin typeface="Swis721 Cn BT" panose="020B0506020202030204" pitchFamily="34" charset="0"/>
              </a:rPr>
              <a:t> y variantes</a:t>
            </a:r>
            <a:endParaRPr lang="es-MX" dirty="0">
              <a:latin typeface="Swis721 Cn BT" panose="020B0506020202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357396" y="4325881"/>
            <a:ext cx="783771" cy="717696"/>
          </a:xfrm>
          <a:prstGeom prst="rect">
            <a:avLst/>
          </a:prstGeom>
          <a:solidFill>
            <a:srgbClr val="7FC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Elipse 6"/>
          <p:cNvSpPr/>
          <p:nvPr/>
        </p:nvSpPr>
        <p:spPr>
          <a:xfrm>
            <a:off x="5402424" y="4292843"/>
            <a:ext cx="961054" cy="894977"/>
          </a:xfrm>
          <a:prstGeom prst="ellipse">
            <a:avLst/>
          </a:prstGeom>
          <a:solidFill>
            <a:srgbClr val="DCB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Pentágono 7"/>
          <p:cNvSpPr/>
          <p:nvPr/>
        </p:nvSpPr>
        <p:spPr>
          <a:xfrm>
            <a:off x="6624735" y="3732625"/>
            <a:ext cx="1324947" cy="1838131"/>
          </a:xfrm>
          <a:prstGeom prst="homePlate">
            <a:avLst/>
          </a:prstGeom>
          <a:solidFill>
            <a:srgbClr val="8F6C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4273420" y="3823809"/>
            <a:ext cx="4879911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dirty="0" smtClean="0">
                <a:latin typeface="Swis721 Cn BT" panose="020B0506020202030204" pitchFamily="34" charset="0"/>
              </a:rPr>
              <a:t>Colores sugeridos</a:t>
            </a:r>
            <a:br>
              <a:rPr lang="es-MX" dirty="0" smtClean="0">
                <a:latin typeface="Swis721 Cn BT" panose="020B0506020202030204" pitchFamily="34" charset="0"/>
              </a:rPr>
            </a:br>
            <a:endParaRPr lang="es-MX" dirty="0">
              <a:latin typeface="Swis721 Cn BT" panose="020B0506020202030204" pitchFamily="34" charset="0"/>
            </a:endParaRP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8860973" y="3912450"/>
            <a:ext cx="269032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b="1" dirty="0" smtClean="0">
                <a:latin typeface="Swis721 Cn BT" panose="020B0506020202030204" pitchFamily="34" charset="0"/>
              </a:rPr>
              <a:t>No usar mucho </a:t>
            </a:r>
            <a:r>
              <a:rPr lang="es-MX" dirty="0" smtClean="0">
                <a:latin typeface="Swis721 Cn BT" panose="020B0506020202030204" pitchFamily="34" charset="0"/>
              </a:rPr>
              <a:t>colores rojo, naranja, amarillo, guinda, verde bandera</a:t>
            </a:r>
            <a:endParaRPr lang="es-MX" dirty="0">
              <a:latin typeface="Swis721 Cn BT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0705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39</Words>
  <Application>Microsoft Office PowerPoint</Application>
  <PresentationFormat>Panorámica</PresentationFormat>
  <Paragraphs>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Avenir Next Heavy</vt:lpstr>
      <vt:lpstr>Calibri</vt:lpstr>
      <vt:lpstr>Calibri Light</vt:lpstr>
      <vt:lpstr>Swis721 Cn BT</vt:lpstr>
      <vt:lpstr>Tema de Office</vt:lpstr>
      <vt:lpstr>Título de ponencia fuente AVENIR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Anne Aguilera</dc:creator>
  <cp:lastModifiedBy>Anne Aguilera</cp:lastModifiedBy>
  <cp:revision>5</cp:revision>
  <dcterms:created xsi:type="dcterms:W3CDTF">2026-07-23T17:07:05Z</dcterms:created>
  <dcterms:modified xsi:type="dcterms:W3CDTF">2026-07-23T19:51:11Z</dcterms:modified>
</cp:coreProperties>
</file>